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67" r:id="rId4"/>
    <p:sldId id="268" r:id="rId5"/>
    <p:sldId id="269" r:id="rId6"/>
    <p:sldId id="257" r:id="rId7"/>
    <p:sldId id="270" r:id="rId8"/>
    <p:sldId id="271" r:id="rId9"/>
    <p:sldId id="272" r:id="rId10"/>
    <p:sldId id="273" r:id="rId11"/>
    <p:sldId id="258" r:id="rId12"/>
    <p:sldId id="274" r:id="rId13"/>
    <p:sldId id="275" r:id="rId14"/>
    <p:sldId id="276" r:id="rId15"/>
    <p:sldId id="277" r:id="rId16"/>
    <p:sldId id="278" r:id="rId17"/>
    <p:sldId id="259" r:id="rId18"/>
    <p:sldId id="279" r:id="rId19"/>
    <p:sldId id="280" r:id="rId20"/>
    <p:sldId id="281" r:id="rId21"/>
    <p:sldId id="282" r:id="rId22"/>
    <p:sldId id="260" r:id="rId23"/>
    <p:sldId id="283" r:id="rId24"/>
    <p:sldId id="284" r:id="rId25"/>
    <p:sldId id="285" r:id="rId26"/>
    <p:sldId id="286" r:id="rId27"/>
    <p:sldId id="261" r:id="rId28"/>
    <p:sldId id="287" r:id="rId29"/>
    <p:sldId id="288" r:id="rId30"/>
    <p:sldId id="289" r:id="rId31"/>
    <p:sldId id="290" r:id="rId32"/>
    <p:sldId id="262" r:id="rId33"/>
    <p:sldId id="291" r:id="rId34"/>
    <p:sldId id="292" r:id="rId35"/>
    <p:sldId id="293" r:id="rId36"/>
    <p:sldId id="294" r:id="rId37"/>
    <p:sldId id="263" r:id="rId38"/>
    <p:sldId id="295" r:id="rId39"/>
    <p:sldId id="296" r:id="rId40"/>
    <p:sldId id="297" r:id="rId41"/>
    <p:sldId id="298" r:id="rId42"/>
    <p:sldId id="264" r:id="rId43"/>
    <p:sldId id="299" r:id="rId44"/>
    <p:sldId id="300" r:id="rId45"/>
    <p:sldId id="301" r:id="rId46"/>
    <p:sldId id="302" r:id="rId47"/>
    <p:sldId id="265" r:id="rId48"/>
    <p:sldId id="303" r:id="rId49"/>
    <p:sldId id="304" r:id="rId50"/>
    <p:sldId id="305" r:id="rId51"/>
    <p:sldId id="306" r:id="rId5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3" d="100"/>
          <a:sy n="93" d="100"/>
        </p:scale>
        <p:origin x="-1314" y="-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17064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670332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5400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86877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7698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70806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7576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85053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313651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1012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6411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2FCDDA-9C39-4899-BAF9-FEC0ED05D922}" type="datetimeFigureOut">
              <a:rPr lang="zh-TW" altLang="en-US" smtClean="0"/>
              <a:t>2016/2/3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959DF4-65E9-4400-9731-E42CE3AD519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6045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56"/>
            <a:ext cx="9144000" cy="5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6107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" y="476673"/>
            <a:ext cx="9097077" cy="5596618"/>
          </a:xfrm>
        </p:spPr>
      </p:pic>
    </p:spTree>
    <p:extLst>
      <p:ext uri="{BB962C8B-B14F-4D97-AF65-F5344CB8AC3E}">
        <p14:creationId xmlns:p14="http://schemas.microsoft.com/office/powerpoint/2010/main" val="17093198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157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48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480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480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4804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544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8480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54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38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38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56"/>
            <a:ext cx="9144000" cy="5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38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48680"/>
            <a:ext cx="9144000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738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3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394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3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83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3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83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3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8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304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8783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5063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021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02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56"/>
            <a:ext cx="9144000" cy="5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021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9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060219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5024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07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07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075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6712"/>
            <a:ext cx="9144000" cy="516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5807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09027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86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86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56"/>
            <a:ext cx="9144000" cy="5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86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185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786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97" y="781725"/>
            <a:ext cx="9166697" cy="52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0930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97" y="781725"/>
            <a:ext cx="9166697" cy="52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0602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97" y="781725"/>
            <a:ext cx="9166697" cy="52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060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97" y="781725"/>
            <a:ext cx="9166697" cy="52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0602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697" y="781725"/>
            <a:ext cx="9166697" cy="5211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50602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2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04982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2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381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2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38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1456"/>
            <a:ext cx="9144000" cy="587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397058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2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38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4704"/>
            <a:ext cx="9144000" cy="5203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9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" y="476673"/>
            <a:ext cx="9097077" cy="5596618"/>
          </a:xfrm>
        </p:spPr>
      </p:pic>
    </p:spTree>
    <p:extLst>
      <p:ext uri="{BB962C8B-B14F-4D97-AF65-F5344CB8AC3E}">
        <p14:creationId xmlns:p14="http://schemas.microsoft.com/office/powerpoint/2010/main" val="4112296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" y="476673"/>
            <a:ext cx="9097077" cy="5596618"/>
          </a:xfrm>
        </p:spPr>
      </p:pic>
    </p:spTree>
    <p:extLst>
      <p:ext uri="{BB962C8B-B14F-4D97-AF65-F5344CB8AC3E}">
        <p14:creationId xmlns:p14="http://schemas.microsoft.com/office/powerpoint/2010/main" val="17093198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" y="476673"/>
            <a:ext cx="9097077" cy="5596618"/>
          </a:xfrm>
        </p:spPr>
      </p:pic>
    </p:spTree>
    <p:extLst>
      <p:ext uri="{BB962C8B-B14F-4D97-AF65-F5344CB8AC3E}">
        <p14:creationId xmlns:p14="http://schemas.microsoft.com/office/powerpoint/2010/main" val="17093198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2" y="476673"/>
            <a:ext cx="9097077" cy="5596618"/>
          </a:xfrm>
        </p:spPr>
      </p:pic>
    </p:spTree>
    <p:extLst>
      <p:ext uri="{BB962C8B-B14F-4D97-AF65-F5344CB8AC3E}">
        <p14:creationId xmlns:p14="http://schemas.microsoft.com/office/powerpoint/2010/main" val="17093198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如螢幕大小 (4:3)</PresentationFormat>
  <Paragraphs>0</Paragraphs>
  <Slides>51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51</vt:i4>
      </vt:variant>
    </vt:vector>
  </HeadingPairs>
  <TitlesOfParts>
    <vt:vector size="52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fjup7p55dpc01</cp:lastModifiedBy>
  <cp:revision>1</cp:revision>
  <dcterms:created xsi:type="dcterms:W3CDTF">2016-02-03T00:21:43Z</dcterms:created>
  <dcterms:modified xsi:type="dcterms:W3CDTF">2016-02-03T00:49:50Z</dcterms:modified>
</cp:coreProperties>
</file>