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57" r:id="rId7"/>
    <p:sldId id="270" r:id="rId8"/>
    <p:sldId id="271" r:id="rId9"/>
    <p:sldId id="272" r:id="rId10"/>
    <p:sldId id="273" r:id="rId11"/>
    <p:sldId id="258" r:id="rId12"/>
    <p:sldId id="274" r:id="rId13"/>
    <p:sldId id="275" r:id="rId14"/>
    <p:sldId id="276" r:id="rId15"/>
    <p:sldId id="277" r:id="rId16"/>
    <p:sldId id="278" r:id="rId17"/>
    <p:sldId id="259" r:id="rId18"/>
    <p:sldId id="279" r:id="rId19"/>
    <p:sldId id="280" r:id="rId20"/>
    <p:sldId id="281" r:id="rId21"/>
    <p:sldId id="282" r:id="rId22"/>
    <p:sldId id="260" r:id="rId23"/>
    <p:sldId id="283" r:id="rId24"/>
    <p:sldId id="284" r:id="rId25"/>
    <p:sldId id="285" r:id="rId26"/>
    <p:sldId id="286" r:id="rId27"/>
    <p:sldId id="261" r:id="rId28"/>
    <p:sldId id="287" r:id="rId29"/>
    <p:sldId id="288" r:id="rId30"/>
    <p:sldId id="289" r:id="rId31"/>
    <p:sldId id="290" r:id="rId32"/>
    <p:sldId id="262" r:id="rId33"/>
    <p:sldId id="291" r:id="rId34"/>
    <p:sldId id="292" r:id="rId35"/>
    <p:sldId id="293" r:id="rId36"/>
    <p:sldId id="294" r:id="rId37"/>
    <p:sldId id="263" r:id="rId38"/>
    <p:sldId id="295" r:id="rId39"/>
    <p:sldId id="296" r:id="rId40"/>
    <p:sldId id="297" r:id="rId41"/>
    <p:sldId id="298" r:id="rId42"/>
    <p:sldId id="264" r:id="rId43"/>
    <p:sldId id="299" r:id="rId44"/>
    <p:sldId id="300" r:id="rId45"/>
    <p:sldId id="301" r:id="rId46"/>
    <p:sldId id="302" r:id="rId47"/>
    <p:sldId id="265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1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CDDA-9C39-4899-BAF9-FEC0ED05D922}" type="datetimeFigureOut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9DF4-65E9-4400-9731-E42CE3AD51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0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CDDA-9C39-4899-BAF9-FEC0ED05D922}" type="datetimeFigureOut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9DF4-65E9-4400-9731-E42CE3AD51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03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CDDA-9C39-4899-BAF9-FEC0ED05D922}" type="datetimeFigureOut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9DF4-65E9-4400-9731-E42CE3AD51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40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CDDA-9C39-4899-BAF9-FEC0ED05D922}" type="datetimeFigureOut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9DF4-65E9-4400-9731-E42CE3AD51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87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CDDA-9C39-4899-BAF9-FEC0ED05D922}" type="datetimeFigureOut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9DF4-65E9-4400-9731-E42CE3AD51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CDDA-9C39-4899-BAF9-FEC0ED05D922}" type="datetimeFigureOut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9DF4-65E9-4400-9731-E42CE3AD51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80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CDDA-9C39-4899-BAF9-FEC0ED05D922}" type="datetimeFigureOut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9DF4-65E9-4400-9731-E42CE3AD51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7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CDDA-9C39-4899-BAF9-FEC0ED05D922}" type="datetimeFigureOut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9DF4-65E9-4400-9731-E42CE3AD51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0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CDDA-9C39-4899-BAF9-FEC0ED05D922}" type="datetimeFigureOut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9DF4-65E9-4400-9731-E42CE3AD51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36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CDDA-9C39-4899-BAF9-FEC0ED05D922}" type="datetimeFigureOut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9DF4-65E9-4400-9731-E42CE3AD51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01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CDDA-9C39-4899-BAF9-FEC0ED05D922}" type="datetimeFigureOut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9DF4-65E9-4400-9731-E42CE3AD51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41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FCDDA-9C39-4899-BAF9-FEC0ED05D922}" type="datetimeFigureOut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59DF4-65E9-4400-9731-E42CE3AD51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04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456"/>
            <a:ext cx="9144000" cy="58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" y="476673"/>
            <a:ext cx="9097077" cy="5596618"/>
          </a:xfrm>
        </p:spPr>
      </p:pic>
    </p:spTree>
    <p:extLst>
      <p:ext uri="{BB962C8B-B14F-4D97-AF65-F5344CB8AC3E}">
        <p14:creationId xmlns:p14="http://schemas.microsoft.com/office/powerpoint/2010/main" val="1709319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9144000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5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9144000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48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9144000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48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9144000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4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9144000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4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9144000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48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456"/>
            <a:ext cx="9144000" cy="58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3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39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3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78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3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78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3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78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3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78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06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02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0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456"/>
            <a:ext cx="9144000" cy="58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02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02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02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80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80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80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80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18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90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18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78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18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7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456"/>
            <a:ext cx="9144000" cy="58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18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78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18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78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7" y="781725"/>
            <a:ext cx="9166697" cy="52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93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7" y="781725"/>
            <a:ext cx="9166697" cy="52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060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7" y="781725"/>
            <a:ext cx="9166697" cy="52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06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7" y="781725"/>
            <a:ext cx="9166697" cy="52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06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7" y="781725"/>
            <a:ext cx="9166697" cy="52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06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2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498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2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38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2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456"/>
            <a:ext cx="9144000" cy="58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705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2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38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2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" y="476673"/>
            <a:ext cx="9097077" cy="5596618"/>
          </a:xfrm>
        </p:spPr>
      </p:pic>
    </p:spTree>
    <p:extLst>
      <p:ext uri="{BB962C8B-B14F-4D97-AF65-F5344CB8AC3E}">
        <p14:creationId xmlns:p14="http://schemas.microsoft.com/office/powerpoint/2010/main" val="411229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" y="476673"/>
            <a:ext cx="9097077" cy="5596618"/>
          </a:xfrm>
        </p:spPr>
      </p:pic>
    </p:spTree>
    <p:extLst>
      <p:ext uri="{BB962C8B-B14F-4D97-AF65-F5344CB8AC3E}">
        <p14:creationId xmlns:p14="http://schemas.microsoft.com/office/powerpoint/2010/main" val="170931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" y="476673"/>
            <a:ext cx="9097077" cy="5596618"/>
          </a:xfrm>
        </p:spPr>
      </p:pic>
    </p:spTree>
    <p:extLst>
      <p:ext uri="{BB962C8B-B14F-4D97-AF65-F5344CB8AC3E}">
        <p14:creationId xmlns:p14="http://schemas.microsoft.com/office/powerpoint/2010/main" val="170931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" y="476673"/>
            <a:ext cx="9097077" cy="5596618"/>
          </a:xfrm>
        </p:spPr>
      </p:pic>
    </p:spTree>
    <p:extLst>
      <p:ext uri="{BB962C8B-B14F-4D97-AF65-F5344CB8AC3E}">
        <p14:creationId xmlns:p14="http://schemas.microsoft.com/office/powerpoint/2010/main" val="1709319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如螢幕大小 (4:3)</PresentationFormat>
  <Paragraphs>0</Paragraphs>
  <Slides>51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2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fjup7p55dpc01</cp:lastModifiedBy>
  <cp:revision>1</cp:revision>
  <dcterms:created xsi:type="dcterms:W3CDTF">2016-02-03T00:21:43Z</dcterms:created>
  <dcterms:modified xsi:type="dcterms:W3CDTF">2016-02-03T00:49:50Z</dcterms:modified>
</cp:coreProperties>
</file>